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6" r:id="rId2"/>
    <p:sldId id="260" r:id="rId3"/>
    <p:sldId id="258" r:id="rId4"/>
    <p:sldId id="259" r:id="rId5"/>
    <p:sldId id="261" r:id="rId6"/>
    <p:sldId id="268" r:id="rId7"/>
    <p:sldId id="266" r:id="rId8"/>
    <p:sldId id="267" r:id="rId9"/>
    <p:sldId id="270" r:id="rId10"/>
    <p:sldId id="271" r:id="rId11"/>
    <p:sldId id="273" r:id="rId12"/>
    <p:sldId id="275" r:id="rId13"/>
    <p:sldId id="276" r:id="rId14"/>
    <p:sldId id="27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86"/>
    <p:restoredTop sz="94685"/>
  </p:normalViewPr>
  <p:slideViewPr>
    <p:cSldViewPr snapToGrid="0" snapToObjects="1">
      <p:cViewPr varScale="1">
        <p:scale>
          <a:sx n="112" d="100"/>
          <a:sy n="112" d="100"/>
        </p:scale>
        <p:origin x="20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04D6-341E-E9ED-2134-7348C5DE2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2520F-F562-865D-468D-B7157C409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97F4-73A5-6EE5-68D7-37CB9551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59C27-D350-D7C8-4754-11DB5CDA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2E82-3435-94D7-85D5-8D77C2FA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58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525E-D438-54D7-B781-FAE552AE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5AAFD-30C6-1022-9589-A955BD9AE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2CF9E-EF71-2A50-7889-5A089814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06EF8-33BF-F9FD-4EBA-0DFB5DB2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1B16-F99D-E96F-40C7-4F2EE3BB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8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32115-DC53-D660-5636-35FB3F55F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FD15B-3308-C744-69FC-D4FF518F1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69B51-50C9-5795-A3B2-F4278A57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472EB-39B7-036B-82E6-E2A82FB5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DA0B3-A60C-6A6E-F212-F65ED83D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76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B772-96D9-7B71-98E0-DC69E9EF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64DE1-8EF7-AA9E-E938-527A10D70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0598-3E2C-A38C-D620-A7CC405F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FCCA1-F9B4-78FE-0D6B-1DDEED1B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AE43-04ED-8B46-A4C7-8F1A77E9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F26AB-A5D1-5EEB-CFFE-5DE3491B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C20E2-76D4-F494-55EE-BFEC9978E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77290-F8A1-22EA-0D65-D011BA33A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042F0-7025-B04F-EC7C-BAD109ED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E3FF5-FD12-CB0B-243B-227C0377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30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49CC-1D68-76D7-BBF6-E54C0BFA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B058F-DE87-40C3-06D9-F4386F4C7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23357-8896-BC1A-5E8A-355E856F0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9959F-BB0D-4598-A623-FB944920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260B6-15D9-4429-0677-C9A16101C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AAC11-7DCA-3472-A6B7-EF7DCECB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4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23B2-453C-5A36-C681-C26E3075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C1CA0-7713-59E3-2592-C6B8451AD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34E45-434E-BA1C-A171-61E4863B3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95894-B708-3947-8350-35D1478C7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3A297-5755-B642-6D78-FD79C2F40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56C7B-CC26-24D0-C6EF-264BA1A7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50D062-859F-08AD-4481-A8B5722F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A2BFA-F6ED-8E87-9D60-9B2B1415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E7B4-E330-3D16-EEFA-C2950C92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6EEB0-A97C-4423-AFF1-E42C239C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07D9E-0B35-F483-A179-568152BB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B9D8B-705F-E168-5B6D-79B740F1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D8DC25-8AD9-BBE3-83B3-DD7A727F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B913F-C732-5A87-5821-97E77A7E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C2E2F-CD5E-C010-8AD5-BA145327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1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8EB5-89B9-8DE4-F144-2EB882BA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FD27C-393E-7167-7981-AAEF16B10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171B7-751E-3CF9-BEA5-9B0785774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A3634-98DA-9E4E-4B7B-1F17FCF9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A838-A232-F232-7991-8272A6524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A15CC-1A9F-7F31-CAB9-3FE69004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3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8A1F8-7D86-5760-5AAB-E0D0F735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4E50A7-B6C9-6938-7FC4-5E16F13B1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BE215-00F6-28C5-79B1-BC9626766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932A8-687D-3D51-4944-9894BC0F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9B258-67BE-E1EE-8AC9-B01F961F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D57BC-CB96-B005-F423-33D41289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A34D1-3FE3-4A5E-A7CF-C1A4DD48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A5225-D37E-4136-CCC3-50D94D98A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12A57-EDAD-2469-F2E8-E4B7091E2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C284D-F2AB-624F-A193-662F18ACC24C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DC7B5-7BE1-37E7-200E-0900AD46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121A2-C60E-2C56-7891-2EB82A86C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6B34C-458E-BC4F-9D4B-E789B464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1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Video 24">
            <a:extLst>
              <a:ext uri="{FF2B5EF4-FFF2-40B4-BE49-F238E27FC236}">
                <a16:creationId xmlns:a16="http://schemas.microsoft.com/office/drawing/2014/main" id="{065A3F77-C60A-F18C-5671-92808B39B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Sikh Diwali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Bristol Gurmat Class</a:t>
            </a:r>
          </a:p>
        </p:txBody>
      </p:sp>
    </p:spTree>
    <p:extLst>
      <p:ext uri="{BB962C8B-B14F-4D97-AF65-F5344CB8AC3E}">
        <p14:creationId xmlns:p14="http://schemas.microsoft.com/office/powerpoint/2010/main" val="19462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9242" y="764373"/>
            <a:ext cx="2186958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Bhai Mani Singh </a:t>
            </a:r>
            <a:r>
              <a:rPr lang="en-US" dirty="0" err="1"/>
              <a:t>Jee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2957" y="2494362"/>
            <a:ext cx="2366840" cy="40241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5000 Rupees </a:t>
            </a:r>
          </a:p>
          <a:p>
            <a:r>
              <a:rPr lang="en-US" dirty="0"/>
              <a:t>Cancelled </a:t>
            </a:r>
            <a:r>
              <a:rPr lang="en-US" dirty="0" err="1"/>
              <a:t>Deepmala</a:t>
            </a:r>
            <a:r>
              <a:rPr lang="en-US" dirty="0"/>
              <a:t> </a:t>
            </a:r>
          </a:p>
          <a:p>
            <a:r>
              <a:rPr lang="en-US" dirty="0"/>
              <a:t>Still asked for money</a:t>
            </a:r>
          </a:p>
          <a:p>
            <a:r>
              <a:rPr lang="en-US" dirty="0"/>
              <a:t>Lahore </a:t>
            </a:r>
            <a:r>
              <a:rPr lang="en-US" dirty="0" err="1"/>
              <a:t>Sangat</a:t>
            </a:r>
            <a:r>
              <a:rPr lang="en-US" dirty="0"/>
              <a:t> offered</a:t>
            </a:r>
          </a:p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Astpadi</a:t>
            </a:r>
            <a:r>
              <a:rPr lang="en-US" dirty="0"/>
              <a:t> of Sri </a:t>
            </a:r>
            <a:r>
              <a:rPr lang="en-US" dirty="0" err="1"/>
              <a:t>Sukhmani</a:t>
            </a:r>
            <a:r>
              <a:rPr lang="en-US" dirty="0"/>
              <a:t> Sahib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74" y="0"/>
            <a:ext cx="9264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0BF9808-4D04-DE0F-F071-0DC64A394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39" y="643466"/>
            <a:ext cx="8028286" cy="59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4D27-28D2-F6E6-0647-32345F3E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D297-1588-F9B4-4AC8-5ABCE9AD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GurbaniWebThick" pitchFamily="82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97E814C-BE9B-D12C-AB74-7D98FABB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324"/>
            <a:ext cx="12192000" cy="21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07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D9DC-DF3C-000D-CA85-7FD5E6E6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F0883E-9745-9A32-3346-09E8A40E4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52401"/>
            <a:ext cx="10515600" cy="2097786"/>
          </a:xfrm>
        </p:spPr>
      </p:pic>
    </p:spTree>
    <p:extLst>
      <p:ext uri="{BB962C8B-B14F-4D97-AF65-F5344CB8AC3E}">
        <p14:creationId xmlns:p14="http://schemas.microsoft.com/office/powerpoint/2010/main" val="3526169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D1D6-B259-7DC6-681C-2D005FD7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BA2DCC-77B3-A4B5-4150-01ADBA758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3879"/>
            <a:ext cx="10515600" cy="4094829"/>
          </a:xfrm>
        </p:spPr>
      </p:pic>
    </p:spTree>
    <p:extLst>
      <p:ext uri="{BB962C8B-B14F-4D97-AF65-F5344CB8AC3E}">
        <p14:creationId xmlns:p14="http://schemas.microsoft.com/office/powerpoint/2010/main" val="1820773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1F01A-3FA5-DD87-470D-0D4EFE7D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endParaRPr lang="en-US" sz="5600" dirty="0"/>
          </a:p>
        </p:txBody>
      </p:sp>
      <p:sp>
        <p:nvSpPr>
          <p:cNvPr id="2066" name="Oval 205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iya Stickers for Sale | Redbubble">
            <a:extLst>
              <a:ext uri="{FF2B5EF4-FFF2-40B4-BE49-F238E27FC236}">
                <a16:creationId xmlns:a16="http://schemas.microsoft.com/office/drawing/2014/main" id="{A5CC3149-BCBA-CA70-6EA4-66F3F3FAA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9" name="Content Placeholder 2053">
            <a:extLst>
              <a:ext uri="{FF2B5EF4-FFF2-40B4-BE49-F238E27FC236}">
                <a16:creationId xmlns:a16="http://schemas.microsoft.com/office/drawing/2014/main" id="{FD1E8E80-2DE4-B46D-69E9-BC2594363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Oil/Ghee = Studying and Applying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Cotton Wool = Fear and Respect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Light/Fire =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Vaheguru’s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Name + Blessings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06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6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45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Amrit</a:t>
            </a:r>
            <a:r>
              <a:rPr lang="en-US" dirty="0"/>
              <a:t> In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596" y="1922489"/>
            <a:ext cx="4800599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2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887966"/>
            <a:ext cx="10193311" cy="75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0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69" y="64838"/>
            <a:ext cx="8610600" cy="1293028"/>
          </a:xfrm>
        </p:spPr>
        <p:txBody>
          <a:bodyPr/>
          <a:lstStyle/>
          <a:p>
            <a:r>
              <a:rPr lang="en-US" dirty="0"/>
              <a:t>Everlasting </a:t>
            </a:r>
            <a:r>
              <a:rPr lang="en-US" dirty="0" err="1"/>
              <a:t>Amrit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76" y="1160489"/>
            <a:ext cx="4273962" cy="539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833" y="1160489"/>
            <a:ext cx="5697511" cy="569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66" y="1412823"/>
            <a:ext cx="7260236" cy="54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6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993" y="0"/>
            <a:ext cx="8610600" cy="1293028"/>
          </a:xfrm>
        </p:spPr>
        <p:txBody>
          <a:bodyPr/>
          <a:lstStyle/>
          <a:p>
            <a:r>
              <a:rPr lang="en-US" dirty="0"/>
              <a:t>Baba Buddha </a:t>
            </a:r>
            <a:r>
              <a:rPr lang="en-US" dirty="0" err="1"/>
              <a:t>Chowki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54" y="1233878"/>
            <a:ext cx="9998439" cy="56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40" y="764373"/>
            <a:ext cx="3186659" cy="1293028"/>
          </a:xfrm>
        </p:spPr>
        <p:txBody>
          <a:bodyPr/>
          <a:lstStyle/>
          <a:p>
            <a:r>
              <a:rPr lang="en-US" dirty="0" err="1"/>
              <a:t>Chola</a:t>
            </a:r>
            <a:r>
              <a:rPr lang="en-US" dirty="0"/>
              <a:t> Sahib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0190" y="2194560"/>
            <a:ext cx="4176010" cy="4024125"/>
          </a:xfrm>
        </p:spPr>
        <p:txBody>
          <a:bodyPr/>
          <a:lstStyle/>
          <a:p>
            <a:r>
              <a:rPr lang="en-US" dirty="0"/>
              <a:t>Can still have darshan of this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3" y="0"/>
            <a:ext cx="5121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8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Chandu</a:t>
            </a:r>
            <a:r>
              <a:rPr lang="en-US" dirty="0"/>
              <a:t> </a:t>
            </a:r>
            <a:r>
              <a:rPr lang="en-US" dirty="0" err="1"/>
              <a:t>Papi</a:t>
            </a:r>
            <a:r>
              <a:rPr lang="en-US" dirty="0"/>
              <a:t> is Punished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90" y="1851656"/>
            <a:ext cx="7675824" cy="50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7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13481</TotalTime>
  <Words>71</Words>
  <Application>Microsoft Macintosh PowerPoint</Application>
  <PresentationFormat>Widescreen</PresentationFormat>
  <Paragraphs>20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GurbaniWebThick</vt:lpstr>
      <vt:lpstr>Office Theme</vt:lpstr>
      <vt:lpstr>Sikh Diwali </vt:lpstr>
      <vt:lpstr>Amrit In the Universe</vt:lpstr>
      <vt:lpstr>PowerPoint Presentation</vt:lpstr>
      <vt:lpstr>Everlasting Amrit</vt:lpstr>
      <vt:lpstr>Film</vt:lpstr>
      <vt:lpstr>Baba Buddha Chowki</vt:lpstr>
      <vt:lpstr>Chola Sahib</vt:lpstr>
      <vt:lpstr>PowerPoint Presentation</vt:lpstr>
      <vt:lpstr>Chandu Papi is Punished</vt:lpstr>
      <vt:lpstr>Bhai Mani Singh Jee?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Sikh Diwali Dhan Dhan Sri Guru Hargobind Sahib Jee</dc:title>
  <dc:creator>Sukhjeevan Kandola</dc:creator>
  <cp:lastModifiedBy>Sukhjeevan Kandola</cp:lastModifiedBy>
  <cp:revision>9</cp:revision>
  <dcterms:created xsi:type="dcterms:W3CDTF">2017-10-14T09:19:45Z</dcterms:created>
  <dcterms:modified xsi:type="dcterms:W3CDTF">2022-10-24T07:06:11Z</dcterms:modified>
</cp:coreProperties>
</file>